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B6D"/>
    <a:srgbClr val="EDED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32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1433014"/>
            <a:ext cx="1596788" cy="436729"/>
            <a:chOff x="0" y="1433014"/>
            <a:chExt cx="1596788" cy="436729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1460310"/>
              <a:ext cx="914400" cy="327547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Oval 9"/>
            <p:cNvSpPr/>
            <p:nvPr userDrawn="1"/>
          </p:nvSpPr>
          <p:spPr>
            <a:xfrm>
              <a:off x="1160059" y="1433014"/>
              <a:ext cx="436729" cy="436729"/>
            </a:xfrm>
            <a:prstGeom prst="ellipse">
              <a:avLst/>
            </a:prstGeom>
            <a:solidFill>
              <a:srgbClr val="52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8195" y="434224"/>
            <a:ext cx="411481" cy="640081"/>
          </a:xfrm>
          <a:prstGeom prst="rect">
            <a:avLst/>
          </a:prstGeom>
        </p:spPr>
      </p:pic>
      <p:sp>
        <p:nvSpPr>
          <p:cNvPr id="2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1091821" y="2179502"/>
            <a:ext cx="4830763" cy="677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200"/>
            </a:lvl1pPr>
            <a:lvl2pPr>
              <a:defRPr sz="4000"/>
            </a:lvl2pPr>
            <a:lvl3pPr>
              <a:defRPr sz="4000"/>
            </a:lvl3pPr>
          </a:lstStyle>
          <a:p>
            <a:r>
              <a:rPr lang="en-US" sz="4000" dirty="0" smtClean="0"/>
              <a:t>Click to add</a:t>
            </a:r>
            <a:r>
              <a:rPr lang="en-US" sz="4000" baseline="0" dirty="0" smtClean="0"/>
              <a:t> Title</a:t>
            </a:r>
            <a:endParaRPr lang="en-GB" sz="4000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91822" y="2857500"/>
            <a:ext cx="4831142" cy="754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add Sub Title</a:t>
            </a:r>
            <a:endParaRPr lang="en-GB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0" y="5527343"/>
            <a:ext cx="9144000" cy="133065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243" y="5890040"/>
            <a:ext cx="1889764" cy="585217"/>
          </a:xfrm>
          <a:prstGeom prst="rect">
            <a:avLst/>
          </a:prstGeom>
        </p:spPr>
      </p:pic>
      <p:sp>
        <p:nvSpPr>
          <p:cNvPr id="26" name="Text Placeholder 22"/>
          <p:cNvSpPr>
            <a:spLocks noGrp="1"/>
          </p:cNvSpPr>
          <p:nvPr>
            <p:ph type="body" sz="quarter" idx="14" hasCustomPrompt="1"/>
          </p:nvPr>
        </p:nvSpPr>
        <p:spPr>
          <a:xfrm>
            <a:off x="1050880" y="6186393"/>
            <a:ext cx="3916905" cy="2888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525252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r>
              <a:rPr lang="en-US" sz="1800" dirty="0" smtClean="0">
                <a:solidFill>
                  <a:srgbClr val="525252"/>
                </a:solidFill>
                <a:latin typeface="PSU Stidti Light" panose="02000000000000000000" pitchFamily="50" charset="-34"/>
                <a:cs typeface="PSU Stidti Light" panose="02000000000000000000" pitchFamily="50" charset="-34"/>
              </a:rPr>
              <a:t>Click to add</a:t>
            </a:r>
            <a:r>
              <a:rPr lang="en-US" sz="1800" baseline="0" dirty="0" smtClean="0">
                <a:solidFill>
                  <a:srgbClr val="525252"/>
                </a:solidFill>
                <a:latin typeface="PSU Stidti Light" panose="02000000000000000000" pitchFamily="50" charset="-34"/>
                <a:cs typeface="PSU Stidti Light" panose="02000000000000000000" pitchFamily="50" charset="-34"/>
              </a:rPr>
              <a:t> Presentation Date</a:t>
            </a:r>
            <a:endParaRPr lang="en-GB" sz="1800" dirty="0">
              <a:solidFill>
                <a:srgbClr val="525252"/>
              </a:solidFill>
              <a:latin typeface="PSU Stidti Light" panose="02000000000000000000" pitchFamily="50" charset="-34"/>
              <a:cs typeface="PSU Stidti Light" panose="02000000000000000000" pitchFamily="50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3504422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Slide">
    <p:bg>
      <p:bgPr>
        <a:solidFill>
          <a:srgbClr val="EDED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025290" y="1984885"/>
            <a:ext cx="6244988" cy="6900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rgbClr val="525252"/>
                </a:solidFill>
              </a:defRPr>
            </a:lvl1pPr>
          </a:lstStyle>
          <a:p>
            <a:r>
              <a:rPr lang="en-US" dirty="0" smtClean="0"/>
              <a:t>Agenda Title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025290" y="2735322"/>
            <a:ext cx="6244988" cy="263719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25252"/>
                </a:solidFill>
              </a:defRPr>
            </a:lvl1pPr>
            <a:lvl2pPr>
              <a:defRPr>
                <a:solidFill>
                  <a:srgbClr val="525252"/>
                </a:solidFill>
              </a:defRPr>
            </a:lvl2pPr>
            <a:lvl3pPr>
              <a:defRPr>
                <a:solidFill>
                  <a:srgbClr val="525252"/>
                </a:solidFill>
              </a:defRPr>
            </a:lvl3pPr>
            <a:lvl4pPr>
              <a:defRPr>
                <a:solidFill>
                  <a:srgbClr val="525252"/>
                </a:solidFill>
              </a:defRPr>
            </a:lvl4pPr>
            <a:lvl5pPr>
              <a:defRPr>
                <a:solidFill>
                  <a:srgbClr val="525252"/>
                </a:solidFill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15" b="-3601"/>
          <a:stretch/>
        </p:blipFill>
        <p:spPr>
          <a:xfrm>
            <a:off x="7982785" y="6155139"/>
            <a:ext cx="785592" cy="433174"/>
          </a:xfrm>
          <a:prstGeom prst="rect">
            <a:avLst/>
          </a:prstGeom>
        </p:spPr>
      </p:pic>
      <p:grpSp>
        <p:nvGrpSpPr>
          <p:cNvPr id="13" name="Group 12"/>
          <p:cNvGrpSpPr/>
          <p:nvPr userDrawn="1"/>
        </p:nvGrpSpPr>
        <p:grpSpPr>
          <a:xfrm>
            <a:off x="0" y="1433014"/>
            <a:ext cx="1596788" cy="436729"/>
            <a:chOff x="0" y="1433014"/>
            <a:chExt cx="1596788" cy="436729"/>
          </a:xfrm>
        </p:grpSpPr>
        <p:sp>
          <p:nvSpPr>
            <p:cNvPr id="14" name="Rectangle 13"/>
            <p:cNvSpPr/>
            <p:nvPr userDrawn="1"/>
          </p:nvSpPr>
          <p:spPr>
            <a:xfrm>
              <a:off x="0" y="1460310"/>
              <a:ext cx="914400" cy="327547"/>
            </a:xfrm>
            <a:prstGeom prst="rect">
              <a:avLst/>
            </a:prstGeom>
            <a:solidFill>
              <a:srgbClr val="1D3B6D"/>
            </a:solidFill>
            <a:ln>
              <a:solidFill>
                <a:srgbClr val="1D3B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Oval 14"/>
            <p:cNvSpPr/>
            <p:nvPr userDrawn="1"/>
          </p:nvSpPr>
          <p:spPr>
            <a:xfrm>
              <a:off x="1160059" y="1433014"/>
              <a:ext cx="436729" cy="436729"/>
            </a:xfrm>
            <a:prstGeom prst="ellipse">
              <a:avLst/>
            </a:prstGeom>
            <a:solidFill>
              <a:srgbClr val="52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2829255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1433014"/>
            <a:ext cx="1596788" cy="436729"/>
            <a:chOff x="0" y="1433014"/>
            <a:chExt cx="1596788" cy="436729"/>
          </a:xfrm>
        </p:grpSpPr>
        <p:sp>
          <p:nvSpPr>
            <p:cNvPr id="8" name="Rectangle 7"/>
            <p:cNvSpPr/>
            <p:nvPr userDrawn="1"/>
          </p:nvSpPr>
          <p:spPr>
            <a:xfrm>
              <a:off x="0" y="1460310"/>
              <a:ext cx="914400" cy="327547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1D3B6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Oval 8"/>
            <p:cNvSpPr/>
            <p:nvPr userDrawn="1"/>
          </p:nvSpPr>
          <p:spPr>
            <a:xfrm>
              <a:off x="1160059" y="1433014"/>
              <a:ext cx="436729" cy="436729"/>
            </a:xfrm>
            <a:prstGeom prst="ellipse">
              <a:avLst/>
            </a:prstGeom>
            <a:solidFill>
              <a:srgbClr val="52B3E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 Placeholder 19"/>
          <p:cNvSpPr>
            <a:spLocks noGrp="1"/>
          </p:cNvSpPr>
          <p:nvPr>
            <p:ph type="body" sz="quarter" idx="12" hasCustomPrompt="1"/>
          </p:nvPr>
        </p:nvSpPr>
        <p:spPr>
          <a:xfrm>
            <a:off x="1091821" y="2179502"/>
            <a:ext cx="4830763" cy="677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/>
            </a:lvl1pPr>
            <a:lvl2pPr>
              <a:defRPr sz="4000"/>
            </a:lvl2pPr>
            <a:lvl3pPr>
              <a:defRPr sz="4000"/>
            </a:lvl3pPr>
          </a:lstStyle>
          <a:p>
            <a:r>
              <a:rPr lang="en-US" sz="4000" dirty="0" smtClean="0"/>
              <a:t>Click to add</a:t>
            </a:r>
            <a:r>
              <a:rPr lang="en-US" sz="4000" baseline="0" dirty="0" smtClean="0"/>
              <a:t> Title</a:t>
            </a:r>
            <a:endParaRPr lang="en-GB" sz="4000" dirty="0"/>
          </a:p>
        </p:txBody>
      </p:sp>
      <p:sp>
        <p:nvSpPr>
          <p:cNvPr id="11" name="Text Placeholder 21"/>
          <p:cNvSpPr>
            <a:spLocks noGrp="1"/>
          </p:cNvSpPr>
          <p:nvPr>
            <p:ph type="body" sz="quarter" idx="13" hasCustomPrompt="1"/>
          </p:nvPr>
        </p:nvSpPr>
        <p:spPr>
          <a:xfrm>
            <a:off x="1091822" y="2857500"/>
            <a:ext cx="4831142" cy="754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</a:lstStyle>
          <a:p>
            <a:pPr lvl="0"/>
            <a:r>
              <a:rPr lang="en-US" dirty="0" smtClean="0"/>
              <a:t>Click to add Sub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30411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39375" y="-15045"/>
            <a:ext cx="9215651" cy="1733266"/>
          </a:xfrm>
          <a:prstGeom prst="rect">
            <a:avLst/>
          </a:prstGeom>
          <a:solidFill>
            <a:srgbClr val="1D3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0"/>
          <a:stretch/>
        </p:blipFill>
        <p:spPr>
          <a:xfrm>
            <a:off x="-15240" y="-15045"/>
            <a:ext cx="9159240" cy="1733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949" y="378775"/>
            <a:ext cx="4530203" cy="7539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0110" y="6472332"/>
            <a:ext cx="975237" cy="23196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fld id="{678A388A-7988-46DE-B9E8-DE8FDC5F0CCE}" type="datetime1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5798" y="6472332"/>
            <a:ext cx="4355004" cy="26494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3702" y="31190"/>
            <a:ext cx="474434" cy="34758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CDBB8228-9F33-435A-BC7F-139DFAFA452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15" b="-3601"/>
          <a:stretch/>
        </p:blipFill>
        <p:spPr>
          <a:xfrm>
            <a:off x="7982785" y="6155139"/>
            <a:ext cx="785592" cy="433174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20949" y="2033588"/>
            <a:ext cx="8152753" cy="3808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5149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Grey">
    <p:bg>
      <p:bgPr>
        <a:solidFill>
          <a:srgbClr val="1D3B6D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39375" y="-15045"/>
            <a:ext cx="9215651" cy="1733266"/>
          </a:xfrm>
          <a:prstGeom prst="rect">
            <a:avLst/>
          </a:prstGeom>
          <a:solidFill>
            <a:srgbClr val="1D3B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30"/>
          <a:stretch/>
        </p:blipFill>
        <p:spPr>
          <a:xfrm>
            <a:off x="-15240" y="-15045"/>
            <a:ext cx="9159240" cy="1733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0949" y="378775"/>
            <a:ext cx="4530203" cy="75399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Click to add Title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0110" y="6472332"/>
            <a:ext cx="975237" cy="23196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fld id="{678A388A-7988-46DE-B9E8-DE8FDC5F0CCE}" type="datetime1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5798" y="6472332"/>
            <a:ext cx="4355004" cy="26494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3702" y="31190"/>
            <a:ext cx="474434" cy="34758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chemeClr val="bg2"/>
                </a:solidFill>
              </a:defRPr>
            </a:lvl1pPr>
          </a:lstStyle>
          <a:p>
            <a:fld id="{CDBB8228-9F33-435A-BC7F-139DFAFA452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15" b="-3601"/>
          <a:stretch/>
        </p:blipFill>
        <p:spPr>
          <a:xfrm>
            <a:off x="7982785" y="6155139"/>
            <a:ext cx="785592" cy="433174"/>
          </a:xfrm>
          <a:prstGeom prst="rect">
            <a:avLst/>
          </a:prstGeom>
        </p:spPr>
      </p:pic>
      <p:sp>
        <p:nvSpPr>
          <p:cNvPr id="9" name="Content Placeholder 6"/>
          <p:cNvSpPr>
            <a:spLocks noGrp="1"/>
          </p:cNvSpPr>
          <p:nvPr>
            <p:ph sz="quarter" idx="13"/>
          </p:nvPr>
        </p:nvSpPr>
        <p:spPr>
          <a:xfrm>
            <a:off x="420949" y="2033588"/>
            <a:ext cx="8152753" cy="3808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3830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0110" y="6472332"/>
            <a:ext cx="975237" cy="23196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fld id="{678A388A-7988-46DE-B9E8-DE8FDC5F0CCE}" type="datetime1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5798" y="6472332"/>
            <a:ext cx="4355004" cy="26494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3702" y="31190"/>
            <a:ext cx="474434" cy="34758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1D3B6D"/>
                </a:solidFill>
              </a:defRPr>
            </a:lvl1pPr>
          </a:lstStyle>
          <a:p>
            <a:fld id="{CDBB8228-9F33-435A-BC7F-139DFAFA452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15" b="-3601"/>
          <a:stretch/>
        </p:blipFill>
        <p:spPr>
          <a:xfrm>
            <a:off x="7982785" y="6155139"/>
            <a:ext cx="785592" cy="4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9386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Grey">
    <p:bg>
      <p:bgPr>
        <a:solidFill>
          <a:srgbClr val="1D3B6D">
            <a:alpha val="1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40110" y="6472332"/>
            <a:ext cx="975237" cy="23196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fld id="{678A388A-7988-46DE-B9E8-DE8FDC5F0CCE}" type="datetime1">
              <a:rPr lang="en-GB" smtClean="0"/>
              <a:pPr/>
              <a:t>10/05/2018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365798" y="6472332"/>
            <a:ext cx="4355004" cy="264943"/>
          </a:xfrm>
          <a:prstGeom prst="rect">
            <a:avLst/>
          </a:prstGeom>
        </p:spPr>
        <p:txBody>
          <a:bodyPr/>
          <a:lstStyle>
            <a:lvl1pPr algn="ctr">
              <a:defRPr sz="1050">
                <a:solidFill>
                  <a:srgbClr val="1D3B6D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73702" y="31190"/>
            <a:ext cx="474434" cy="347585"/>
          </a:xfrm>
          <a:prstGeom prst="rect">
            <a:avLst/>
          </a:prstGeom>
        </p:spPr>
        <p:txBody>
          <a:bodyPr/>
          <a:lstStyle>
            <a:lvl1pPr algn="r">
              <a:defRPr sz="1050">
                <a:solidFill>
                  <a:srgbClr val="1D3B6D"/>
                </a:solidFill>
              </a:defRPr>
            </a:lvl1pPr>
          </a:lstStyle>
          <a:p>
            <a:fld id="{CDBB8228-9F33-435A-BC7F-139DFAFA452A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815" b="-3601"/>
          <a:stretch/>
        </p:blipFill>
        <p:spPr>
          <a:xfrm>
            <a:off x="7982785" y="6155139"/>
            <a:ext cx="785592" cy="433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076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08" r="5703"/>
          <a:stretch/>
        </p:blipFill>
        <p:spPr>
          <a:xfrm>
            <a:off x="-15240" y="0"/>
            <a:ext cx="9144000" cy="685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167" y="3033152"/>
            <a:ext cx="2587949" cy="80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14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633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7" r:id="rId5"/>
    <p:sldLayoutId id="2147483668" r:id="rId6"/>
    <p:sldLayoutId id="2147483669" r:id="rId7"/>
    <p:sldLayoutId id="2147483661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24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51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86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827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69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4845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6524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7704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SU">
      <a:dk1>
        <a:srgbClr val="FFFFFF"/>
      </a:dk1>
      <a:lt1>
        <a:srgbClr val="1D3B6D"/>
      </a:lt1>
      <a:dk2>
        <a:srgbClr val="FFFFFF"/>
      </a:dk2>
      <a:lt2>
        <a:srgbClr val="1D3B6D"/>
      </a:lt2>
      <a:accent1>
        <a:srgbClr val="406CB3"/>
      </a:accent1>
      <a:accent2>
        <a:srgbClr val="0190BA"/>
      </a:accent2>
      <a:accent3>
        <a:srgbClr val="52B3E6"/>
      </a:accent3>
      <a:accent4>
        <a:srgbClr val="5CC5E5"/>
      </a:accent4>
      <a:accent5>
        <a:srgbClr val="4472C4"/>
      </a:accent5>
      <a:accent6>
        <a:srgbClr val="C9C6DC"/>
      </a:accent6>
      <a:hlink>
        <a:srgbClr val="0190BA"/>
      </a:hlink>
      <a:folHlink>
        <a:srgbClr val="C9C6DC"/>
      </a:folHlink>
    </a:clrScheme>
    <a:fontScheme name="PSU Stidi">
      <a:majorFont>
        <a:latin typeface="PSU Stidti"/>
        <a:ea typeface=""/>
        <a:cs typeface="PSU Stidti"/>
      </a:majorFont>
      <a:minorFont>
        <a:latin typeface="PSU Stidti"/>
        <a:ea typeface=""/>
        <a:cs typeface="PSU Stidt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157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PSU Stidti</vt:lpstr>
      <vt:lpstr>PSU Stidti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Kattika Tanyong</dc:creator>
  <cp:lastModifiedBy>Saisoi Snidvongs Na Ayudhya</cp:lastModifiedBy>
  <cp:revision>9</cp:revision>
  <dcterms:created xsi:type="dcterms:W3CDTF">2018-04-27T13:07:58Z</dcterms:created>
  <dcterms:modified xsi:type="dcterms:W3CDTF">2018-05-10T11:33:05Z</dcterms:modified>
</cp:coreProperties>
</file>